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8" r:id="rId7"/>
    <p:sldId id="262" r:id="rId8"/>
    <p:sldId id="267" r:id="rId9"/>
    <p:sldId id="263" r:id="rId10"/>
    <p:sldId id="269" r:id="rId11"/>
    <p:sldId id="265" r:id="rId12"/>
    <p:sldId id="270" r:id="rId13"/>
    <p:sldId id="266" r:id="rId14"/>
    <p:sldId id="271" r:id="rId15"/>
    <p:sldId id="272" r:id="rId16"/>
    <p:sldId id="273" r:id="rId17"/>
    <p:sldId id="274" r:id="rId18"/>
    <p:sldId id="276" r:id="rId19"/>
    <p:sldId id="277" r:id="rId20"/>
    <p:sldId id="278" r:id="rId21"/>
    <p:sldId id="279" r:id="rId22"/>
    <p:sldId id="280" r:id="rId23"/>
    <p:sldId id="282" r:id="rId24"/>
    <p:sldId id="281" r:id="rId25"/>
    <p:sldId id="275" r:id="rId2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2" name="Podtytu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308020-2DFA-4B95-A109-DA6B73530800}" type="datetimeFigureOut">
              <a:rPr lang="pl-PL" smtClean="0"/>
              <a:pPr/>
              <a:t>2015-07-01</a:t>
            </a:fld>
            <a:endParaRPr lang="pl-PL"/>
          </a:p>
        </p:txBody>
      </p:sp>
      <p:sp>
        <p:nvSpPr>
          <p:cNvPr id="20" name="Symbol zastępczy stop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043DC0-C198-46A9-9D8F-77AF6C9F87A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308020-2DFA-4B95-A109-DA6B73530800}" type="datetimeFigureOut">
              <a:rPr lang="pl-PL" smtClean="0"/>
              <a:pPr/>
              <a:t>2015-07-01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043DC0-C198-46A9-9D8F-77AF6C9F87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308020-2DFA-4B95-A109-DA6B73530800}" type="datetimeFigureOut">
              <a:rPr lang="pl-PL" smtClean="0"/>
              <a:pPr/>
              <a:t>2015-07-01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043DC0-C198-46A9-9D8F-77AF6C9F87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308020-2DFA-4B95-A109-DA6B73530800}" type="datetimeFigureOut">
              <a:rPr lang="pl-PL" smtClean="0"/>
              <a:pPr/>
              <a:t>2015-07-01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043DC0-C198-46A9-9D8F-77AF6C9F87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308020-2DFA-4B95-A109-DA6B73530800}" type="datetimeFigureOut">
              <a:rPr lang="pl-PL" smtClean="0"/>
              <a:pPr/>
              <a:t>2015-07-01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043DC0-C198-46A9-9D8F-77AF6C9F87A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308020-2DFA-4B95-A109-DA6B73530800}" type="datetimeFigureOut">
              <a:rPr lang="pl-PL" smtClean="0"/>
              <a:pPr/>
              <a:t>2015-07-01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043DC0-C198-46A9-9D8F-77AF6C9F87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308020-2DFA-4B95-A109-DA6B73530800}" type="datetimeFigureOut">
              <a:rPr lang="pl-PL" smtClean="0"/>
              <a:pPr/>
              <a:t>2015-07-01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043DC0-C198-46A9-9D8F-77AF6C9F87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308020-2DFA-4B95-A109-DA6B73530800}" type="datetimeFigureOut">
              <a:rPr lang="pl-PL" smtClean="0"/>
              <a:pPr/>
              <a:t>2015-07-01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043DC0-C198-46A9-9D8F-77AF6C9F87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308020-2DFA-4B95-A109-DA6B73530800}" type="datetimeFigureOut">
              <a:rPr lang="pl-PL" smtClean="0"/>
              <a:pPr/>
              <a:t>2015-07-01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043DC0-C198-46A9-9D8F-77AF6C9F87A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308020-2DFA-4B95-A109-DA6B73530800}" type="datetimeFigureOut">
              <a:rPr lang="pl-PL" smtClean="0"/>
              <a:pPr/>
              <a:t>2015-07-01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043DC0-C198-46A9-9D8F-77AF6C9F87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308020-2DFA-4B95-A109-DA6B73530800}" type="datetimeFigureOut">
              <a:rPr lang="pl-PL" smtClean="0"/>
              <a:pPr/>
              <a:t>2015-07-01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043DC0-C198-46A9-9D8F-77AF6C9F87A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9" name="Schemat blokowy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chemat blokowy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ycinek koł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ierście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F308020-2DFA-4B95-A109-DA6B73530800}" type="datetimeFigureOut">
              <a:rPr lang="pl-PL" smtClean="0"/>
              <a:pPr/>
              <a:t>2015-07-01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F043DC0-C198-46A9-9D8F-77AF6C9F87A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5" name="Prostokąt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Muzeum Łazienki Królewskie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5" name="Obraz 4" descr="IMG_11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2071678"/>
            <a:ext cx="5500726" cy="412554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Obecność klonów </a:t>
            </a:r>
            <a:r>
              <a:rPr lang="pl-PL" dirty="0" smtClean="0"/>
              <a:t>sprawia, </a:t>
            </a:r>
            <a:r>
              <a:rPr lang="pl-PL" dirty="0" smtClean="0"/>
              <a:t>że otaczające pomnik Fryderyka Chopina ścieżki wymagają regularnego zamiatania w okresie opadania nasion.</a:t>
            </a:r>
          </a:p>
          <a:p>
            <a:r>
              <a:rPr lang="pl-PL" dirty="0" smtClean="0"/>
              <a:t>Należy też oczyszczać ławki z opadłych liści i nasion kiedy zaistnieje taka potrzeba.</a:t>
            </a:r>
            <a:endParaRPr lang="pl-P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Biały Domek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 </a:t>
            </a:r>
            <a:r>
              <a:rPr lang="pl-PL" sz="2000" dirty="0" smtClean="0"/>
              <a:t>Wzniesiony w latach 1774–1776 według projektu Dominika Merliniego, który nadał mu cechy podmiejskiej letniej willi.</a:t>
            </a:r>
            <a:endParaRPr lang="pl-PL" sz="2000" dirty="0"/>
          </a:p>
        </p:txBody>
      </p:sp>
      <p:pic>
        <p:nvPicPr>
          <p:cNvPr id="22530" name="Picture 2" descr="Plik:Łazienki-Park Warschau DSC 15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428868"/>
            <a:ext cx="6215106" cy="41330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Ścieżki wokół białego domku są regularnie zamiatane ze wszelkich opadających z drzew zanieczyszczeń</a:t>
            </a:r>
          </a:p>
          <a:p>
            <a:r>
              <a:rPr lang="pl-PL" dirty="0" smtClean="0"/>
              <a:t>Na pobliskich rabatach z tulipanów należy wykonywać zabieg ogławiania gdy tylko opadną płatki kwiatów – sprawia </a:t>
            </a:r>
            <a:r>
              <a:rPr lang="pl-PL" dirty="0" smtClean="0"/>
              <a:t>to, </a:t>
            </a:r>
            <a:r>
              <a:rPr lang="pl-PL" dirty="0" smtClean="0"/>
              <a:t>że składniki odżywcze nie będą przez roślinę zużywane na produkcję nasion, ale na rozwój cebul.</a:t>
            </a:r>
            <a:endParaRPr lang="pl-PL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Pałac na Wodzie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600" dirty="0" smtClean="0"/>
              <a:t>Zbudowany według projektu Tylmana z </a:t>
            </a:r>
            <a:r>
              <a:rPr lang="pl-PL" sz="1600" dirty="0" err="1" smtClean="0"/>
              <a:t>Gameren</a:t>
            </a:r>
            <a:r>
              <a:rPr lang="pl-PL" sz="1600" dirty="0" smtClean="0"/>
              <a:t> w 1683-1689 dla marszałka wielkiego koronnego Stanisława Herakliusza Lubomirskiego, przebudowany w 1788-1793 przez Dominika Merliniego i Jana Chrystiana </a:t>
            </a:r>
            <a:r>
              <a:rPr lang="pl-PL" sz="1600" dirty="0" err="1" smtClean="0"/>
              <a:t>Kamsetzera</a:t>
            </a:r>
            <a:r>
              <a:rPr lang="pl-PL" sz="1600" dirty="0" smtClean="0"/>
              <a:t> dla króla Stanisława Augusta Poniatowskiego.</a:t>
            </a:r>
            <a:endParaRPr lang="pl-PL" sz="1600" dirty="0"/>
          </a:p>
        </p:txBody>
      </p:sp>
      <p:pic>
        <p:nvPicPr>
          <p:cNvPr id="23554" name="Picture 2" descr="C:\Documents and Settings\Czarna\Pulpit\łazienki\IMG_11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571744"/>
            <a:ext cx="4992694" cy="37445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85852" y="714356"/>
            <a:ext cx="7498080" cy="5357850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Elementy architektoniczne, rzeźby i nawierzchnia przed pałacem na wodzie wymaga regularnego czyszczenia ze względu na przebywające na placu ptaki oraz duże natężenie ruchu pieszego.</a:t>
            </a:r>
          </a:p>
          <a:p>
            <a:r>
              <a:rPr lang="pl-PL" dirty="0" smtClean="0"/>
              <a:t>Rabata przy fontannie </a:t>
            </a:r>
            <a:r>
              <a:rPr lang="pl-PL" dirty="0" smtClean="0"/>
              <a:t>Pałacu </a:t>
            </a:r>
            <a:r>
              <a:rPr lang="pl-PL" dirty="0" smtClean="0"/>
              <a:t>na wodzie jest sezonowa, przy zmianie obsadzeń należy wykopać rośliny, spulchnić i wyrównać glebę, usunąć martwe resztki roślinne, przygotowując rabatę na kolejne obsadzenie.</a:t>
            </a:r>
            <a:endParaRPr lang="pl-PL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Wyładunek i pielęgnacja roślin w szklarniach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Gdy przyjeżdża dostawa nowych roślin do obsadzenia rabat, wyładowuje się je najpierw w kartonach na blaty szklarniowe, a następnie dołuje każdą roślinę w odpowiedniej rozstawie, by przeprowadzić opryski oraz przechować je do czasu gdy zostaną one wysadzone.</a:t>
            </a:r>
          </a:p>
          <a:p>
            <a:r>
              <a:rPr lang="pl-PL" dirty="0" smtClean="0"/>
              <a:t>Gotowe do wysadzenia rośliny pakuje się do plastikowych pojemników w określonej ilości roślin na pojemnik i wywozi się do miejsca gdzie zostaną wysadzone.</a:t>
            </a:r>
            <a:endParaRPr lang="pl-PL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Rzeźba „Poganki” Jutrzenki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 smtClean="0"/>
              <a:t>Jutrzenka (zwana także przez autorkę Poganką</a:t>
            </a:r>
            <a:r>
              <a:rPr lang="pl-PL" sz="2000" i="1" dirty="0" smtClean="0"/>
              <a:t>) </a:t>
            </a:r>
            <a:r>
              <a:rPr lang="pl-PL" sz="2000" dirty="0" smtClean="0"/>
              <a:t>to rzeźba z białego marmuru autorstwa wybitnej polskiej rzeźbiarki Zofii Trzcińskiej-Kamińskiej.</a:t>
            </a:r>
            <a:endParaRPr lang="pl-PL" sz="2000" dirty="0"/>
          </a:p>
        </p:txBody>
      </p:sp>
      <p:pic>
        <p:nvPicPr>
          <p:cNvPr id="1026" name="Picture 2" descr="http://www.lazienki-krolewskie.pl/public/upload/galleries/thumb_big/548762b3af7d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571744"/>
            <a:ext cx="6477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35608" y="428604"/>
            <a:ext cx="7498080" cy="5819796"/>
          </a:xfrm>
        </p:spPr>
        <p:txBody>
          <a:bodyPr/>
          <a:lstStyle/>
          <a:p>
            <a:r>
              <a:rPr lang="pl-PL" dirty="0" smtClean="0"/>
              <a:t>Rabaty bylinowe z barwinka otaczające rzeźbę poganki wymagają regularnego odchwaszczania, tak samo jak otaczający to wydzielone wnętrze ogrodowe żywopłot z cisu.</a:t>
            </a:r>
          </a:p>
          <a:p>
            <a:r>
              <a:rPr lang="pl-PL" dirty="0" smtClean="0"/>
              <a:t>Obecne wiekowe topole sprawiają, że zwłaszcza w okresie wiosennym ścieżki wymagają częstego zamiatania</a:t>
            </a:r>
          </a:p>
          <a:p>
            <a:r>
              <a:rPr lang="pl-PL" dirty="0" smtClean="0"/>
              <a:t>Trawnik pomiędzy rabatami i ścieżkami jest regularnie koszony nisko przy ziemi</a:t>
            </a:r>
            <a:endParaRPr lang="pl-PL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Zwierzęta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Muzeum Łazienki Królewskie</a:t>
            </a:r>
            <a:endParaRPr lang="pl-PL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Podczas pobytu w łazienkach…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Spotkaliśmy wiele zamieszkujących park zwierząt, zaczynając od słynnych pawi:</a:t>
            </a:r>
            <a:endParaRPr lang="pl-PL" dirty="0"/>
          </a:p>
        </p:txBody>
      </p:sp>
      <p:pic>
        <p:nvPicPr>
          <p:cNvPr id="4" name="Obraz 3" descr="IMG_11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3000372"/>
            <a:ext cx="3857652" cy="2893239"/>
          </a:xfrm>
          <a:prstGeom prst="rect">
            <a:avLst/>
          </a:prstGeom>
        </p:spPr>
      </p:pic>
      <p:pic>
        <p:nvPicPr>
          <p:cNvPr id="5" name="Obraz 4" descr="IMG_12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3000372"/>
            <a:ext cx="3873499" cy="29051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Tło Historyczne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Muzeum Łazienki Królewskie</a:t>
            </a:r>
            <a:endParaRPr lang="pl-PL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… oraz wiewiórek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4" name="Obraz 3" descr="IMG_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214422"/>
            <a:ext cx="6731019" cy="504826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Spotkaliśmy także kaczki: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57290" y="1285860"/>
            <a:ext cx="7498080" cy="4800600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 Zarówno pospolite krzyżówki, jak i charakterystyczne dla tego parku Mandarynki o szczególnie efektownym upierzeniu, a nawet unikatową kaczkę Karolinkę</a:t>
            </a:r>
          </a:p>
        </p:txBody>
      </p:sp>
      <p:pic>
        <p:nvPicPr>
          <p:cNvPr id="4" name="Obraz 3" descr="IMG_12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429000"/>
            <a:ext cx="4429156" cy="3321867"/>
          </a:xfrm>
          <a:prstGeom prst="rect">
            <a:avLst/>
          </a:prstGeom>
        </p:spPr>
      </p:pic>
      <p:pic>
        <p:nvPicPr>
          <p:cNvPr id="29698" name="Picture 2" descr="http://bi.gazeta.pl/im/3/11190/z11190483Q,Kaczka-Karolin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929066"/>
            <a:ext cx="3724517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Oraz wiele innych gatunków mniejszych ptaków: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4" name="Obraz 3" descr="IMG_11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1571612"/>
            <a:ext cx="6159513" cy="461963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Oraz ssaków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Takich jak małe, nieuchwytne nornice:</a:t>
            </a:r>
            <a:endParaRPr lang="pl-PL" dirty="0"/>
          </a:p>
        </p:txBody>
      </p:sp>
      <p:pic>
        <p:nvPicPr>
          <p:cNvPr id="37890" name="Picture 2" descr="http://s.tvp.pl/images2/5/d/c/uid_5dcbc828599e2649e61a60eeec10ab181389970496496_width_753_play_0_pos_0_gs_0_height_4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071678"/>
            <a:ext cx="7172325" cy="4238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28728" y="571480"/>
            <a:ext cx="7498080" cy="4800600"/>
          </a:xfrm>
        </p:spPr>
        <p:txBody>
          <a:bodyPr/>
          <a:lstStyle/>
          <a:p>
            <a:r>
              <a:rPr lang="pl-PL" dirty="0" smtClean="0"/>
              <a:t>Od personelu parku dowiedzieliśmy się również że park zamieszkuje lis oraz sarna:</a:t>
            </a:r>
            <a:endParaRPr lang="pl-PL" dirty="0"/>
          </a:p>
        </p:txBody>
      </p:sp>
      <p:pic>
        <p:nvPicPr>
          <p:cNvPr id="35842" name="Picture 2" descr="http://static.panoramio.com/photos/large/430307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285992"/>
            <a:ext cx="3786214" cy="2525376"/>
          </a:xfrm>
          <a:prstGeom prst="rect">
            <a:avLst/>
          </a:prstGeom>
          <a:noFill/>
        </p:spPr>
      </p:pic>
      <p:pic>
        <p:nvPicPr>
          <p:cNvPr id="35844" name="Picture 4" descr="http://wf1.xcdn.pl/files/13/06/26/261659_IMG_0081_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857496"/>
            <a:ext cx="4486573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Prezentacja wykonana przez:</a:t>
            </a:r>
            <a:br>
              <a:rPr lang="pl-PL" dirty="0" smtClean="0"/>
            </a:br>
            <a:r>
              <a:rPr lang="pl-PL" sz="1600" dirty="0" smtClean="0"/>
              <a:t>- Monika Dziedzic</a:t>
            </a:r>
            <a:br>
              <a:rPr lang="pl-PL" sz="1600" dirty="0" smtClean="0"/>
            </a:br>
            <a:r>
              <a:rPr lang="pl-PL" sz="1600" dirty="0" smtClean="0"/>
              <a:t>- Katarzyna </a:t>
            </a:r>
            <a:r>
              <a:rPr lang="pl-PL" sz="1600" dirty="0" err="1" smtClean="0"/>
              <a:t>Leoniuk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- Maria Kozłowska</a:t>
            </a:r>
            <a:br>
              <a:rPr lang="pl-PL" sz="1600" dirty="0" smtClean="0"/>
            </a:br>
            <a:r>
              <a:rPr lang="pl-PL" sz="1600" dirty="0" smtClean="0"/>
              <a:t>- Katarzyna Oziomek</a:t>
            </a:r>
            <a:br>
              <a:rPr lang="pl-PL" sz="1600" dirty="0" smtClean="0"/>
            </a:br>
            <a:r>
              <a:rPr lang="pl-PL" sz="1600" dirty="0" smtClean="0"/>
              <a:t>- Patrycja </a:t>
            </a:r>
            <a:r>
              <a:rPr lang="pl-PL" sz="1600" dirty="0" err="1" smtClean="0"/>
              <a:t>Rembelska</a:t>
            </a:r>
            <a:endParaRPr lang="pl-PL" sz="1600" dirty="0"/>
          </a:p>
        </p:txBody>
      </p:sp>
      <p:pic>
        <p:nvPicPr>
          <p:cNvPr id="5" name="Symbol zastępczy obrazu 4" descr="IMG_117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846" r="2846"/>
          <a:stretch>
            <a:fillRect/>
          </a:stretch>
        </p:blipFill>
        <p:spPr/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smtClean="0"/>
              <a:t>Wiewiórka z Warszawskich Łazienek</a:t>
            </a:r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96842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35608" y="428604"/>
            <a:ext cx="7498080" cy="5819796"/>
          </a:xfrm>
        </p:spPr>
        <p:txBody>
          <a:bodyPr>
            <a:normAutofit fontScale="62500" lnSpcReduction="20000"/>
          </a:bodyPr>
          <a:lstStyle/>
          <a:p>
            <a:r>
              <a:rPr lang="pl-PL" dirty="0" smtClean="0"/>
              <a:t>Łazienki Królewskie zostały założone </a:t>
            </a:r>
            <a:r>
              <a:rPr lang="pl-PL" dirty="0" smtClean="0"/>
              <a:t>w XVIII </a:t>
            </a:r>
            <a:r>
              <a:rPr lang="pl-PL" dirty="0" smtClean="0"/>
              <a:t>wieku z inicjatywy Króla Stanisława Augusta Poniatowskiego</a:t>
            </a:r>
          </a:p>
          <a:p>
            <a:r>
              <a:rPr lang="pl-PL" dirty="0" smtClean="0"/>
              <a:t>W II połowie XVII wieku ówczesny właściciel tego terenu, marszałek wielki koronny Stanisław Herakliusz </a:t>
            </a:r>
            <a:r>
              <a:rPr lang="pl-PL" dirty="0" smtClean="0"/>
              <a:t>Lubomirski </a:t>
            </a:r>
            <a:r>
              <a:rPr lang="pl-PL" dirty="0" smtClean="0"/>
              <a:t>zbudował dwa pawilony: Ermitaż oraz bogato dekorowany pawilon Łaźni. Obydwa zostały zaprojektowane przez Tylmana z </a:t>
            </a:r>
            <a:r>
              <a:rPr lang="pl-PL" dirty="0" err="1" smtClean="0"/>
              <a:t>Gameren</a:t>
            </a:r>
            <a:r>
              <a:rPr lang="pl-PL" dirty="0" smtClean="0"/>
              <a:t>.</a:t>
            </a:r>
          </a:p>
          <a:p>
            <a:r>
              <a:rPr lang="pl-PL" dirty="0" smtClean="0"/>
              <a:t>W 1764 posiadłość została zakupiona przez Stanisława Augusta Poniatowskiego. Obecne założenie parkowe zostało zrealizowane przez architektów królewskich: Dominika Merliniego, Jana Chrystiana </a:t>
            </a:r>
            <a:r>
              <a:rPr lang="pl-PL" dirty="0" err="1" smtClean="0"/>
              <a:t>Kamsetzera</a:t>
            </a:r>
            <a:r>
              <a:rPr lang="pl-PL" dirty="0" smtClean="0"/>
              <a:t> i Jana Chrystiana Szucha. Król przebywał w Łazienkach od końca maja do września.</a:t>
            </a:r>
          </a:p>
          <a:p>
            <a:r>
              <a:rPr lang="pl-PL" dirty="0" smtClean="0"/>
              <a:t>W 1817 Łazienki zostały sprzedane przez spadkobierców Stanisława Augusta Poniatowskiego carowi Aleksandrowi I </a:t>
            </a:r>
            <a:r>
              <a:rPr lang="pl-PL" dirty="0" smtClean="0"/>
              <a:t>w 1818r. </a:t>
            </a:r>
            <a:r>
              <a:rPr lang="pl-PL" dirty="0" smtClean="0"/>
              <a:t>od ogrodu oddzielono część północno-zachodnią z przeznaczeniem na Ogród Botaniczny.</a:t>
            </a:r>
          </a:p>
          <a:p>
            <a:r>
              <a:rPr lang="pl-PL" dirty="0" smtClean="0"/>
              <a:t>W 1940 park został zamknięty dla ludności polskiej.</a:t>
            </a:r>
          </a:p>
          <a:p>
            <a:r>
              <a:rPr lang="pl-PL" dirty="0" smtClean="0"/>
              <a:t>W 1960 w Łazienkach utworzono muzeum, będące oddziałem Muzeum Narodowego w </a:t>
            </a:r>
            <a:r>
              <a:rPr lang="pl-PL" dirty="0" smtClean="0"/>
              <a:t>Warszawie </a:t>
            </a:r>
            <a:r>
              <a:rPr lang="pl-PL" dirty="0" smtClean="0"/>
              <a:t>i udostępniono do zwiedzania siedem pierwszych odrestaurowanych sal Pałacu na </a:t>
            </a:r>
            <a:r>
              <a:rPr lang="pl-PL" dirty="0" smtClean="0"/>
              <a:t>Wyspie.</a:t>
            </a: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Konserwacja Obiektów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Muzeum Łazienki Królewskie </a:t>
            </a:r>
            <a:endParaRPr lang="pl-P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Teatr na Wyspie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 smtClean="0"/>
              <a:t> wzniesiony w 1786 roku w </a:t>
            </a:r>
            <a:r>
              <a:rPr lang="pl-PL" sz="2000" u="sng" dirty="0" smtClean="0"/>
              <a:t>Parku Łazienkowskim</a:t>
            </a:r>
            <a:r>
              <a:rPr lang="pl-PL" sz="2000" dirty="0" smtClean="0"/>
              <a:t> w Warszawie w pobliżu Pałacu na Wodzie, według projektu Dominika Merliniego.</a:t>
            </a:r>
            <a:endParaRPr lang="pl-PL" sz="2000" dirty="0"/>
          </a:p>
        </p:txBody>
      </p:sp>
      <p:pic>
        <p:nvPicPr>
          <p:cNvPr id="18434" name="Picture 2" descr="Plik:4 Warszawa-Lazienki Krolewskie 0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357430"/>
            <a:ext cx="6000792" cy="39980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Ścieżki żwirowe i brukowane prowadzące do teatru na wyspie wymagają ciągłego oczyszczania z opadłych liści, kwiatów i nasion pochodzących z roślin drzewiastych</a:t>
            </a:r>
          </a:p>
          <a:p>
            <a:pPr>
              <a:buNone/>
            </a:pPr>
            <a:r>
              <a:rPr lang="pl-PL" sz="2000" dirty="0" smtClean="0"/>
              <a:t>Najlepszymi narzędziami do tego celu są </a:t>
            </a:r>
            <a:r>
              <a:rPr lang="pl-PL" sz="2000" dirty="0" err="1" smtClean="0"/>
              <a:t>miotłograbie</a:t>
            </a:r>
            <a:r>
              <a:rPr lang="pl-PL" sz="2000" dirty="0" smtClean="0"/>
              <a:t> [w wypadku ścieżek żwirowych] oraz dmuchawa bądź miotła do uprzątnięcia ścieżek brukowanych.</a:t>
            </a:r>
            <a:endParaRPr lang="pl-PL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Ogród chiński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Założony w 2014 roku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143116"/>
            <a:ext cx="5929354" cy="444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dirty="0" smtClean="0"/>
              <a:t>Konserwacja chińskiej pagody dokonywana jest poprzez opłukanie kamiennej podłogi i siedzisk wodą z węża ogrodowego, by pozbyć się zanieczyszczeń</a:t>
            </a:r>
            <a:endParaRPr lang="pl-PL" sz="2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smtClean="0"/>
              <a:t>Ze względu na obecność kasztanowców białych należy regularnie zamiatać ścieżki z opadłych kwiatów i liści, jak również zagrabiać je z </a:t>
            </a:r>
            <a:r>
              <a:rPr lang="pl-PL" dirty="0" smtClean="0"/>
              <a:t>trawnika.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 smtClean="0"/>
              <a:t>Obecne w ogrodzie rododendrony oczyszcza się z przekwitłych kwiatów i uszkodzonych liści, zaś rabaty z barwinka regularnie odchwaszcza.</a:t>
            </a:r>
            <a:endParaRPr lang="pl-P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Pomnik Fryderyka Chopina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482" name="Picture 2" descr="Plik:4 Warszawa-Lazienki Krolewskie 1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285860"/>
            <a:ext cx="7620000" cy="5076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silenie">
  <a:themeElements>
    <a:clrScheme name="Przesileni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rzesileni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zesileni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350</TotalTime>
  <Words>537</Words>
  <Application>Microsoft Office PowerPoint</Application>
  <PresentationFormat>Pokaz na ekranie (4:3)</PresentationFormat>
  <Paragraphs>62</Paragraphs>
  <Slides>25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6" baseType="lpstr">
      <vt:lpstr>Przesilenie</vt:lpstr>
      <vt:lpstr>Muzeum Łazienki Królewskie</vt:lpstr>
      <vt:lpstr>Tło Historyczne</vt:lpstr>
      <vt:lpstr> </vt:lpstr>
      <vt:lpstr>Konserwacja Obiektów</vt:lpstr>
      <vt:lpstr>Teatr na Wyspie</vt:lpstr>
      <vt:lpstr> </vt:lpstr>
      <vt:lpstr>Ogród chiński</vt:lpstr>
      <vt:lpstr>Konserwacja chińskiej pagody dokonywana jest poprzez opłukanie kamiennej podłogi i siedzisk wodą z węża ogrodowego, by pozbyć się zanieczyszczeń</vt:lpstr>
      <vt:lpstr>Pomnik Fryderyka Chopina</vt:lpstr>
      <vt:lpstr> </vt:lpstr>
      <vt:lpstr>Biały Domek</vt:lpstr>
      <vt:lpstr> </vt:lpstr>
      <vt:lpstr>Pałac na Wodzie</vt:lpstr>
      <vt:lpstr> </vt:lpstr>
      <vt:lpstr>Wyładunek i pielęgnacja roślin w szklarniach</vt:lpstr>
      <vt:lpstr>Rzeźba „Poganki” Jutrzenki</vt:lpstr>
      <vt:lpstr> </vt:lpstr>
      <vt:lpstr>Zwierzęta</vt:lpstr>
      <vt:lpstr>Podczas pobytu w łazienkach…</vt:lpstr>
      <vt:lpstr>… oraz wiewiórek</vt:lpstr>
      <vt:lpstr>Spotkaliśmy także kaczki:</vt:lpstr>
      <vt:lpstr>Oraz wiele innych gatunków mniejszych ptaków:</vt:lpstr>
      <vt:lpstr>Oraz ssaków</vt:lpstr>
      <vt:lpstr> </vt:lpstr>
      <vt:lpstr>Prezentacja wykonana przez: - Monika Dziedzic - Katarzyna Leoniuk - Maria Kozłowska - Katarzyna Oziomek - Patrycja Rembelska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Muzeum Łazienki Królewskie</dc:title>
  <dc:creator>A.D.</dc:creator>
  <cp:lastModifiedBy>Admin</cp:lastModifiedBy>
  <cp:revision>36</cp:revision>
  <dcterms:created xsi:type="dcterms:W3CDTF">2015-05-31T19:18:17Z</dcterms:created>
  <dcterms:modified xsi:type="dcterms:W3CDTF">2015-07-01T10:11:01Z</dcterms:modified>
</cp:coreProperties>
</file>